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omments/comment1.xml" ContentType="application/vnd.openxmlformats-officedocument.presentationml.comments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</p:sldIdLst>
  <p:sldSz cx="12192000" cy="6858000"/>
  <p:notesSz cx="6858000" cy="9144000"/>
  <p:defaultTextStyle>
    <a:defPPr>
      <a:defRPr lang="es-D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artha Rafaela Gonzalez Sanchez" initials="MRGS" lastIdx="1" clrIdx="0">
    <p:extLst>
      <p:ext uri="{19B8F6BF-5375-455C-9EA6-DF929625EA0E}">
        <p15:presenceInfo xmlns:p15="http://schemas.microsoft.com/office/powerpoint/2012/main" userId="S-1-5-21-2166785715-3366938524-2341835694-7670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7" autoAdjust="0"/>
    <p:restoredTop sz="94660"/>
  </p:normalViewPr>
  <p:slideViewPr>
    <p:cSldViewPr snapToGrid="0">
      <p:cViewPr varScale="1">
        <p:scale>
          <a:sx n="57" d="100"/>
          <a:sy n="57" d="100"/>
        </p:scale>
        <p:origin x="12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commentAuthors" Target="commentAuthors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tha Rafaela Gonzalez Sanchez" userId="3580e274-6bb1-4b59-9439-fe59eef8c20d" providerId="ADAL" clId="{734222A4-55F1-43D9-968F-6B45B97A0D2D}"/>
    <pc:docChg chg="modSld">
      <pc:chgData name="Martha Rafaela Gonzalez Sanchez" userId="3580e274-6bb1-4b59-9439-fe59eef8c20d" providerId="ADAL" clId="{734222A4-55F1-43D9-968F-6B45B97A0D2D}" dt="2026-05-08T18:47:03.172" v="1"/>
      <pc:docMkLst>
        <pc:docMk/>
      </pc:docMkLst>
      <pc:sldChg chg="addCm modCm">
        <pc:chgData name="Martha Rafaela Gonzalez Sanchez" userId="3580e274-6bb1-4b59-9439-fe59eef8c20d" providerId="ADAL" clId="{734222A4-55F1-43D9-968F-6B45B97A0D2D}" dt="2026-05-08T18:47:03.172" v="1"/>
        <pc:sldMkLst>
          <pc:docMk/>
          <pc:sldMk cId="1596235258" sldId="256"/>
        </pc:sldMkLst>
      </pc:sldChg>
    </pc:docChg>
  </pc:docChgLst>
</pc:chgInfo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6-05-08T14:45:38.416" idx="1">
    <p:pos x="6720" y="2269"/>
    <p:text>Con el interés de apoyarles, les compartimos un modelo de referencia para completar la información correspondiente al punto 2.4 de las Bases Legales del Concurso, a fin de que cuenten con una guía visual clara sobre lo que deben incluir en el intro del video.</p:text>
    <p:extLst>
      <p:ext uri="{C676402C-5697-4E1C-873F-D02D1690AC5C}">
        <p15:threadingInfo xmlns:p15="http://schemas.microsoft.com/office/powerpoint/2012/main" timeZoneBias="240"/>
      </p:ext>
    </p:extLst>
  </p:cm>
</p:cmLst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6F5DACC-5979-46C0-B70A-DE342D7AA5D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DO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14CF646B-FB9A-466A-B3A1-A1BE4B1764D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D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25FA762-D9C3-45BA-9A72-A75BC4C2EF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48B21E-EF4C-4E20-89A6-9F21D0BD96A8}" type="datetimeFigureOut">
              <a:rPr lang="es-DO" smtClean="0"/>
              <a:t>8/5/2026</a:t>
            </a:fld>
            <a:endParaRPr lang="es-D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CA5D8CC-26FB-4D33-9D46-79A66A1E71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5D3ABCB-A50C-4F27-ACAE-0D8E2797CB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C48234-AA69-4C2B-AEC1-C7CE603B39FA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37105965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CC5C7F1-EA43-45BE-B5F3-40345F4075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DO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CCA65DCC-13D5-4F42-A77D-9A41D9FFB30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D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ACFD904-C838-4C73-80FC-0DD66FCE1E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48B21E-EF4C-4E20-89A6-9F21D0BD96A8}" type="datetimeFigureOut">
              <a:rPr lang="es-DO" smtClean="0"/>
              <a:t>8/5/2026</a:t>
            </a:fld>
            <a:endParaRPr lang="es-D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FD76E22-71A3-496A-83B2-479A552A26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3981533-DB7C-431C-958D-15352D34ED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C48234-AA69-4C2B-AEC1-C7CE603B39FA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4016710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E17708C0-B0DC-4D36-AAD0-DF2E1623EA9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DO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4FF943E3-81AA-4DF1-82FA-30A517A181A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D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B1879A1-4083-4DA9-A261-142D1ADF3A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48B21E-EF4C-4E20-89A6-9F21D0BD96A8}" type="datetimeFigureOut">
              <a:rPr lang="es-DO" smtClean="0"/>
              <a:t>8/5/2026</a:t>
            </a:fld>
            <a:endParaRPr lang="es-D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38262B2C-3E38-41E4-9C38-666594D361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DF9CB94-CC0C-4A86-839C-85340BDE17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C48234-AA69-4C2B-AEC1-C7CE603B39FA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28595287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E3AC5D3-8BE7-48D1-B03B-BDD01C3F8D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D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F5737C3-E4D9-44E9-B794-355C952A90D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D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25B6C4D-DE48-43D2-8FC1-27B5EE0963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48B21E-EF4C-4E20-89A6-9F21D0BD96A8}" type="datetimeFigureOut">
              <a:rPr lang="es-DO" smtClean="0"/>
              <a:t>8/5/2026</a:t>
            </a:fld>
            <a:endParaRPr lang="es-D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1520982-FFBB-4182-B650-1CC90F7467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4859676-9612-4EF4-9D87-C0535AFC7A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C48234-AA69-4C2B-AEC1-C7CE603B39FA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13324127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FEDC22D-33CC-4E2D-B345-BC9C72D3C3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D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25B1CEBA-44A3-4F52-A137-F2DD3F32B9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EFED53E-2880-4BBC-971F-536017B2F8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48B21E-EF4C-4E20-89A6-9F21D0BD96A8}" type="datetimeFigureOut">
              <a:rPr lang="es-DO" smtClean="0"/>
              <a:t>8/5/2026</a:t>
            </a:fld>
            <a:endParaRPr lang="es-D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39552C0-5F7A-42E5-AC59-15B0D93ED0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4779E35-9259-4C9B-AFBA-D27003CD0B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C48234-AA69-4C2B-AEC1-C7CE603B39FA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27254739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303B5EA-8D4E-46C6-BD14-823E329CA6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D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5202873-F3A4-4945-95C6-EEABFDCD089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DO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FD3113C1-64D3-41DA-815F-B522BE30B5B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DO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A4059EDC-FF00-46EF-A1C9-0F2D342194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48B21E-EF4C-4E20-89A6-9F21D0BD96A8}" type="datetimeFigureOut">
              <a:rPr lang="es-DO" smtClean="0"/>
              <a:t>8/5/2026</a:t>
            </a:fld>
            <a:endParaRPr lang="es-D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B64A5FE9-09D7-4164-AAB3-026D49E3B7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6653BF15-7AB1-4869-ABD6-F55DEC0B5C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C48234-AA69-4C2B-AEC1-C7CE603B39FA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35476941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46E3E34-500C-417C-B204-7170EAE860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D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BA8DF3BA-E569-4E15-AFF3-C09D516A188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C901710B-9737-4224-AB45-7712A9688B4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DO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31B6D8B7-428A-4CEF-BAD9-9A874F7B3E3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F386AE77-79E9-4CE2-8D9F-24877F6F687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DO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B80C84FC-54AF-4760-A69E-3A7D355A95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48B21E-EF4C-4E20-89A6-9F21D0BD96A8}" type="datetimeFigureOut">
              <a:rPr lang="es-DO" smtClean="0"/>
              <a:t>8/5/2026</a:t>
            </a:fld>
            <a:endParaRPr lang="es-DO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4BE944B4-A766-49B4-B57B-187BA08BE4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CAFE785A-7327-4D27-B439-39EEBE2A47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C48234-AA69-4C2B-AEC1-C7CE603B39FA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12936250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CE7C799-FB30-4104-8EEF-C39F5351FA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DO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7130EB3E-6644-49FD-8D36-8EE0D82579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48B21E-EF4C-4E20-89A6-9F21D0BD96A8}" type="datetimeFigureOut">
              <a:rPr lang="es-DO" smtClean="0"/>
              <a:t>8/5/2026</a:t>
            </a:fld>
            <a:endParaRPr lang="es-DO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49BFBC35-F188-4995-9251-64E1FBC179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EAE97AD2-2A4F-4AC1-8AD7-3C760DE8FE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C48234-AA69-4C2B-AEC1-C7CE603B39FA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5047929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66EB0EA7-59F1-4583-90BC-176CE798C2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48B21E-EF4C-4E20-89A6-9F21D0BD96A8}" type="datetimeFigureOut">
              <a:rPr lang="es-DO" smtClean="0"/>
              <a:t>8/5/2026</a:t>
            </a:fld>
            <a:endParaRPr lang="es-DO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3713E6F4-EB0F-4657-B3CC-DDE154EB34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A3BF7063-18CF-4B91-A6E2-F57BCB7BAB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C48234-AA69-4C2B-AEC1-C7CE603B39FA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14926128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833D488-5281-425A-A026-7117BB4909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D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1022F0C-6F2C-408D-9D93-A14A8123BB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DO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A0F6A54E-8903-46B7-A7C0-898CD42B939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0DE55FEF-A2D9-4EBB-B070-0B2CE41448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48B21E-EF4C-4E20-89A6-9F21D0BD96A8}" type="datetimeFigureOut">
              <a:rPr lang="es-DO" smtClean="0"/>
              <a:t>8/5/2026</a:t>
            </a:fld>
            <a:endParaRPr lang="es-D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0930C7D3-40EE-4C3E-ADD4-4605B10A1E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E929F90A-5C6B-4D03-B789-C01EEF04EF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C48234-AA69-4C2B-AEC1-C7CE603B39FA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23504085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A534B9D-96C1-40B3-892E-12D3D4EECA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DO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5FDFDB1F-7C72-4CCF-ABE4-6616EA74289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DO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84D8B178-C57C-4A86-A7C2-004334667F5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7A8CF20B-0C07-4D37-8E75-CF922FD62B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48B21E-EF4C-4E20-89A6-9F21D0BD96A8}" type="datetimeFigureOut">
              <a:rPr lang="es-DO" smtClean="0"/>
              <a:t>8/5/2026</a:t>
            </a:fld>
            <a:endParaRPr lang="es-D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E4AFCC8D-3703-400F-954E-D2A1B8E01D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FC01C672-1202-4ABA-99BD-DFF7A12E45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C48234-AA69-4C2B-AEC1-C7CE603B39FA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14008255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974545D9-F9A4-400E-BD56-DB5343A93B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D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AABFEE86-6389-4225-8FEC-5AF79D6C71C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D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50EA821-24C7-484A-9459-AADBEF2BE21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48B21E-EF4C-4E20-89A6-9F21D0BD96A8}" type="datetimeFigureOut">
              <a:rPr lang="es-DO" smtClean="0"/>
              <a:t>8/5/2026</a:t>
            </a:fld>
            <a:endParaRPr lang="es-D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DE3C9D5-BCDF-4917-AFF2-188C84069E1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D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AF3CC91-FD64-4F08-8344-971CFF36807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C48234-AA69-4C2B-AEC1-C7CE603B39FA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37180796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D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omments" Target="../comments/comment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>
            <a:extLst>
              <a:ext uri="{FF2B5EF4-FFF2-40B4-BE49-F238E27FC236}">
                <a16:creationId xmlns:a16="http://schemas.microsoft.com/office/drawing/2014/main" id="{00B73446-2652-48F9-8197-24C4A4A1369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lvl="0"/>
            <a:r>
              <a:rPr lang="es-DO" dirty="0"/>
              <a:t> “Nombre de la promoción” </a:t>
            </a:r>
          </a:p>
          <a:p>
            <a:pPr lvl="0"/>
            <a:r>
              <a:rPr lang="es-DO" dirty="0"/>
              <a:t>“Nombre de la categoría seleccionada”</a:t>
            </a:r>
          </a:p>
          <a:p>
            <a:pPr lvl="0"/>
            <a:r>
              <a:rPr lang="es-DO" dirty="0"/>
              <a:t>“Artículos seleccionados”</a:t>
            </a:r>
          </a:p>
          <a:p>
            <a:endParaRPr lang="es-DO" dirty="0"/>
          </a:p>
        </p:txBody>
      </p:sp>
      <p:pic>
        <p:nvPicPr>
          <p:cNvPr id="1026" name="Picture 2" descr="firmatc_86d03cd8-5697-464d-9f5f-323946dd4968">
            <a:extLst>
              <a:ext uri="{FF2B5EF4-FFF2-40B4-BE49-F238E27FC236}">
                <a16:creationId xmlns:a16="http://schemas.microsoft.com/office/drawing/2014/main" id="{DE9D898C-C539-47FE-97C0-A00762C842F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9624" y="460375"/>
            <a:ext cx="1984375" cy="18388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Subtítulo 2">
            <a:extLst>
              <a:ext uri="{FF2B5EF4-FFF2-40B4-BE49-F238E27FC236}">
                <a16:creationId xmlns:a16="http://schemas.microsoft.com/office/drawing/2014/main" id="{4425F4B0-DE7F-44DF-B9F7-190C06CC19EE}"/>
              </a:ext>
            </a:extLst>
          </p:cNvPr>
          <p:cNvSpPr txBox="1">
            <a:spLocks/>
          </p:cNvSpPr>
          <p:nvPr/>
        </p:nvSpPr>
        <p:spPr>
          <a:xfrm>
            <a:off x="8957733" y="819149"/>
            <a:ext cx="2777066" cy="606425"/>
          </a:xfrm>
          <a:prstGeom prst="rect">
            <a:avLst/>
          </a:prstGeom>
        </p:spPr>
        <p:txBody>
          <a:bodyPr vert="horz" lIns="91440" tIns="45720" rIns="91440" bIns="45720" rtlCol="0">
            <a:normAutofit fontScale="70000" lnSpcReduction="2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DO" dirty="0"/>
              <a:t>“Colocar aquí nombre o logo del Centro Educativo”</a:t>
            </a:r>
          </a:p>
          <a:p>
            <a:endParaRPr lang="es-DO" dirty="0"/>
          </a:p>
        </p:txBody>
      </p:sp>
    </p:spTree>
    <p:extLst>
      <p:ext uri="{BB962C8B-B14F-4D97-AF65-F5344CB8AC3E}">
        <p14:creationId xmlns:p14="http://schemas.microsoft.com/office/powerpoint/2010/main" val="159623525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9D4752EDF50B94A8C02DC7035686A68" ma:contentTypeVersion="19" ma:contentTypeDescription="Create a new document." ma:contentTypeScope="" ma:versionID="0f9091e583dbd04fc39b8801017fab0d">
  <xsd:schema xmlns:xsd="http://www.w3.org/2001/XMLSchema" xmlns:xs="http://www.w3.org/2001/XMLSchema" xmlns:p="http://schemas.microsoft.com/office/2006/metadata/properties" xmlns:ns3="99b2972a-4ca6-4024-bfae-a91919f49c96" xmlns:ns4="ac40139a-8e9f-41c1-b794-4413c592a92b" targetNamespace="http://schemas.microsoft.com/office/2006/metadata/properties" ma:root="true" ma:fieldsID="ea3b59829c661e035bd8a8c2bb61e29e" ns3:_="" ns4:_="">
    <xsd:import namespace="99b2972a-4ca6-4024-bfae-a91919f49c96"/>
    <xsd:import namespace="ac40139a-8e9f-41c1-b794-4413c592a92b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LengthInSeconds" minOccurs="0"/>
                <xsd:element ref="ns4:MediaServiceAutoTags" minOccurs="0"/>
                <xsd:element ref="ns4:MediaServiceGenerationTime" minOccurs="0"/>
                <xsd:element ref="ns4:MediaServiceEventHashCode" minOccurs="0"/>
                <xsd:element ref="ns4:MediaServiceOCR" minOccurs="0"/>
                <xsd:element ref="ns4:MediaServiceAutoKeyPoints" minOccurs="0"/>
                <xsd:element ref="ns4:MediaServiceKeyPoints" minOccurs="0"/>
                <xsd:element ref="ns4:MediaServiceLocation" minOccurs="0"/>
                <xsd:element ref="ns4:_activity" minOccurs="0"/>
                <xsd:element ref="ns4:MediaServiceObjectDetectorVersions" minOccurs="0"/>
                <xsd:element ref="ns4:MediaServiceSystemTags" minOccurs="0"/>
                <xsd:element ref="ns4:MediaServiceSearchProperties" minOccurs="0"/>
                <xsd:element ref="ns4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9b2972a-4ca6-4024-bfae-a91919f49c96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Sharing Hint Hash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c40139a-8e9f-41c1-b794-4413c592a92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4" nillable="true" ma:displayName="Length (seconds)" ma:internalName="MediaLengthInSeconds" ma:readOnly="true">
      <xsd:simpleType>
        <xsd:restriction base="dms:Unknown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21" nillable="true" ma:displayName="Location" ma:internalName="MediaServiceLocation" ma:readOnly="true">
      <xsd:simpleType>
        <xsd:restriction base="dms:Text"/>
      </xsd:simpleType>
    </xsd:element>
    <xsd:element name="_activity" ma:index="22" nillable="true" ma:displayName="_activity" ma:hidden="true" ma:internalName="_activity">
      <xsd:simpleType>
        <xsd:restriction base="dms:Note"/>
      </xsd:simpleType>
    </xsd:element>
    <xsd:element name="MediaServiceObjectDetectorVersions" ma:index="2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ystemTags" ma:index="24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ac40139a-8e9f-41c1-b794-4413c592a92b" xsi:nil="true"/>
  </documentManagement>
</p:properties>
</file>

<file path=customXml/itemProps1.xml><?xml version="1.0" encoding="utf-8"?>
<ds:datastoreItem xmlns:ds="http://schemas.openxmlformats.org/officeDocument/2006/customXml" ds:itemID="{8D861529-FD31-4EA0-AE58-1BE9D679C40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9b2972a-4ca6-4024-bfae-a91919f49c96"/>
    <ds:schemaRef ds:uri="ac40139a-8e9f-41c1-b794-4413c592a92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F85EADE9-197B-4550-91F1-6900F7CB630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0D9A24DD-8A93-4581-B828-088B3AA0E556}">
  <ds:schemaRefs>
    <ds:schemaRef ds:uri="http://schemas.microsoft.com/office/infopath/2007/PartnerControls"/>
    <ds:schemaRef ds:uri="http://schemas.openxmlformats.org/package/2006/metadata/core-properties"/>
    <ds:schemaRef ds:uri="http://purl.org/dc/terms/"/>
    <ds:schemaRef ds:uri="http://purl.org/dc/dcmitype/"/>
    <ds:schemaRef ds:uri="http://schemas.microsoft.com/office/2006/metadata/properties"/>
    <ds:schemaRef ds:uri="ac40139a-8e9f-41c1-b794-4413c592a92b"/>
    <ds:schemaRef ds:uri="http://schemas.microsoft.com/office/2006/documentManagement/types"/>
    <ds:schemaRef ds:uri="http://www.w3.org/XML/1998/namespace"/>
    <ds:schemaRef ds:uri="http://purl.org/dc/elements/1.1/"/>
    <ds:schemaRef ds:uri="99b2972a-4ca6-4024-bfae-a91919f49c96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28</Words>
  <Application>Microsoft Office PowerPoint</Application>
  <PresentationFormat>Panorámica</PresentationFormat>
  <Paragraphs>4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Martha Rafaela Gonzalez Sanchez</dc:creator>
  <cp:lastModifiedBy>Martha Rafaela Gonzalez Sanchez</cp:lastModifiedBy>
  <cp:revision>1</cp:revision>
  <dcterms:created xsi:type="dcterms:W3CDTF">2026-05-08T18:44:43Z</dcterms:created>
  <dcterms:modified xsi:type="dcterms:W3CDTF">2026-05-08T18:47:18Z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0x010100B9D4752EDF50B94A8C02DC7035686A68</vt:lpwstr>
  </property>
</Properties>
</file>